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1" r:id="rId11"/>
    <p:sldId id="265" r:id="rId12"/>
    <p:sldId id="302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3" r:id="rId23"/>
    <p:sldId id="275" r:id="rId24"/>
    <p:sldId id="277" r:id="rId25"/>
    <p:sldId id="304" r:id="rId26"/>
    <p:sldId id="276" r:id="rId27"/>
    <p:sldId id="278" r:id="rId28"/>
    <p:sldId id="279" r:id="rId29"/>
    <p:sldId id="306" r:id="rId30"/>
    <p:sldId id="307" r:id="rId31"/>
    <p:sldId id="308" r:id="rId32"/>
    <p:sldId id="309" r:id="rId33"/>
    <p:sldId id="310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11" r:id="rId45"/>
    <p:sldId id="312" r:id="rId46"/>
    <p:sldId id="290" r:id="rId47"/>
    <p:sldId id="291" r:id="rId48"/>
    <p:sldId id="313" r:id="rId49"/>
    <p:sldId id="292" r:id="rId50"/>
    <p:sldId id="293" r:id="rId51"/>
    <p:sldId id="294" r:id="rId52"/>
    <p:sldId id="295" r:id="rId53"/>
    <p:sldId id="296" r:id="rId54"/>
    <p:sldId id="297" r:id="rId55"/>
    <p:sldId id="314" r:id="rId56"/>
    <p:sldId id="315" r:id="rId57"/>
    <p:sldId id="298" r:id="rId58"/>
    <p:sldId id="299" r:id="rId59"/>
    <p:sldId id="320" r:id="rId60"/>
    <p:sldId id="321" r:id="rId61"/>
    <p:sldId id="322" r:id="rId62"/>
    <p:sldId id="300" r:id="rId63"/>
    <p:sldId id="317" r:id="rId64"/>
    <p:sldId id="318" r:id="rId65"/>
    <p:sldId id="319" r:id="rId66"/>
  </p:sldIdLst>
  <p:sldSz cx="12192000" cy="6858000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528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4528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DC785937-684C-4BB2-8BB5-50EAB8581226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6528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536528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88818E9-41C9-4997-A7ED-DC266B68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57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528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4528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B6E07FC-C05A-4537-9EA0-6188E3737830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84450" y="860425"/>
            <a:ext cx="4127500" cy="2322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11872"/>
            <a:ext cx="7437120" cy="2709714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36528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536528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D68C3BDF-FB70-4AE3-92D5-2363FED2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7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C3BDF-FB70-4AE3-92D5-2363FED20D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4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C3BDF-FB70-4AE3-92D5-2363FED20D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0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BF1F-B4A9-4DCA-8185-6FAD2D27DA92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7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73BD0-2486-4598-B3F1-E0EA54A7B536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26DC-6112-453B-AB80-19AB9678E864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7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7CAC-011C-49F0-A50E-A06C5B78C737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D397-2648-4844-9A1B-87266E39D759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4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9CF-1E9E-45C1-B84E-3904B0F80B32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5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A944-8563-41BF-A7E5-77CD96605917}" type="datetime1">
              <a:rPr lang="en-US" smtClean="0"/>
              <a:t>4/15/2022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4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5EB06-1A80-4962-B524-FC951A6977D1}" type="datetime1">
              <a:rPr lang="en-US" smtClean="0"/>
              <a:t>4/15/2022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9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8074D-19F6-4415-AFCC-05D932A81E50}" type="datetime1">
              <a:rPr lang="en-US" smtClean="0"/>
              <a:t>4/15/2022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2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78F3-D49B-4EF6-BBC9-E98FE1EFDA42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51FD-4A1D-4A28-B237-8B964D1E9D22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3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E5446-FDD1-4B5D-AA09-1AF678832220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7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603" y="695458"/>
            <a:ext cx="4121577" cy="1158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050" y="1827830"/>
            <a:ext cx="6014433" cy="45285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69229"/>
            <a:ext cx="2743200" cy="365125"/>
          </a:xfrm>
        </p:spPr>
        <p:txBody>
          <a:bodyPr/>
          <a:lstStyle/>
          <a:p>
            <a:fld id="{CD97759A-65FB-4162-BCFA-8797345647F2}" type="slidenum">
              <a:rPr lang="en-US" smtClean="0"/>
              <a:t>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Sir Dr. Noor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339" y="6158002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89" y="0"/>
            <a:ext cx="6645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89" y="561565"/>
            <a:ext cx="7405351" cy="58285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432" y="6390111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94" y="12041"/>
            <a:ext cx="5061393" cy="68458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3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04" y="1300766"/>
            <a:ext cx="8471401" cy="42757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653" y="367674"/>
            <a:ext cx="5811947" cy="694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492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05" y="631065"/>
            <a:ext cx="7867559" cy="54467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311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776" y="1652184"/>
            <a:ext cx="7491748" cy="4207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99" y="554060"/>
            <a:ext cx="5169503" cy="7467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554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33" y="284337"/>
            <a:ext cx="7828007" cy="6196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674" y="6276149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0" y="1688338"/>
            <a:ext cx="8754012" cy="4362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600812"/>
            <a:ext cx="3606890" cy="901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463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3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65" y="1655539"/>
            <a:ext cx="8841146" cy="4469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47" y="613557"/>
            <a:ext cx="5556624" cy="11508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53" y="1275008"/>
            <a:ext cx="9069959" cy="4198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605" y="501649"/>
            <a:ext cx="3735206" cy="6445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342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216" y="575681"/>
            <a:ext cx="7300845" cy="51808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553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4" y="1445198"/>
            <a:ext cx="8834907" cy="4687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501649"/>
            <a:ext cx="4645611" cy="6960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916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19" y="1738649"/>
            <a:ext cx="8790368" cy="4424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16" y="343101"/>
            <a:ext cx="5004238" cy="1395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311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80" y="69665"/>
            <a:ext cx="4945488" cy="67047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1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73" y="1429555"/>
            <a:ext cx="9277429" cy="3618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61" y="604680"/>
            <a:ext cx="5452795" cy="66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677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31" y="397408"/>
            <a:ext cx="4115873" cy="9722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30" y="1646238"/>
            <a:ext cx="8711857" cy="45307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274" y="6248752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9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1" y="48486"/>
            <a:ext cx="4812894" cy="67510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02" y="471353"/>
            <a:ext cx="6319384" cy="1215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55" y="1923647"/>
            <a:ext cx="8077468" cy="37386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123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576999"/>
            <a:ext cx="6118281" cy="801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25" y="1566929"/>
            <a:ext cx="8594100" cy="42759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412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3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79" y="325058"/>
            <a:ext cx="6419642" cy="884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09" y="1557271"/>
            <a:ext cx="8318460" cy="4451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463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3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90" y="156430"/>
            <a:ext cx="7006107" cy="66687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178" y="437344"/>
            <a:ext cx="3556086" cy="822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82" y="1507163"/>
            <a:ext cx="7863961" cy="40799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97" y="0"/>
            <a:ext cx="7109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58" y="0"/>
            <a:ext cx="6851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6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18" y="0"/>
            <a:ext cx="7250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0"/>
            <a:ext cx="6748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6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52" y="646177"/>
            <a:ext cx="6133354" cy="546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43" y="1625018"/>
            <a:ext cx="8324449" cy="4574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311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33" y="676141"/>
            <a:ext cx="5967967" cy="664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93" y="1572607"/>
            <a:ext cx="8078207" cy="4783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220" y="6334125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31" y="525485"/>
            <a:ext cx="3646490" cy="698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39" y="1412785"/>
            <a:ext cx="8171109" cy="49079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787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038" y="609753"/>
            <a:ext cx="1209608" cy="766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65" y="1653928"/>
            <a:ext cx="8298549" cy="4424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56" y="811100"/>
            <a:ext cx="2851994" cy="543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70" y="1773528"/>
            <a:ext cx="8163693" cy="41636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432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3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52" y="951762"/>
            <a:ext cx="4004190" cy="988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44" y="2055118"/>
            <a:ext cx="8606375" cy="44581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184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9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65" y="559594"/>
            <a:ext cx="3254677" cy="98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68" y="1771851"/>
            <a:ext cx="8113690" cy="43009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745" y="6303948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9" y="620081"/>
            <a:ext cx="6602506" cy="5662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77" y="2333625"/>
            <a:ext cx="914400" cy="2190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377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38" y="850005"/>
            <a:ext cx="8288562" cy="50522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69" y="610322"/>
            <a:ext cx="7946265" cy="58674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034" y="6272986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64" y="580805"/>
            <a:ext cx="7534141" cy="55823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74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9" y="0"/>
            <a:ext cx="8126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84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35" y="46619"/>
            <a:ext cx="8500057" cy="65939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88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066" y="207604"/>
            <a:ext cx="4685227" cy="1236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5" y="1738073"/>
            <a:ext cx="8672771" cy="41346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706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515" y="341154"/>
            <a:ext cx="4308382" cy="1118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13" y="1725903"/>
            <a:ext cx="8999130" cy="4729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296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3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254874"/>
            <a:ext cx="7276563" cy="66894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76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637" y="533600"/>
            <a:ext cx="3409608" cy="764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87" y="1610730"/>
            <a:ext cx="8532172" cy="44333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706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105" y="594104"/>
            <a:ext cx="4367189" cy="62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69" y="1517804"/>
            <a:ext cx="7740202" cy="4499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674" y="631140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61" y="587934"/>
            <a:ext cx="2478331" cy="777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81" y="1609860"/>
            <a:ext cx="8980627" cy="4275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432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72" y="619863"/>
            <a:ext cx="4115752" cy="642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918" y="1439864"/>
            <a:ext cx="8797287" cy="40722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792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40" y="523202"/>
            <a:ext cx="4954710" cy="827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85" y="1481920"/>
            <a:ext cx="8590207" cy="47434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916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51" y="633189"/>
            <a:ext cx="7018986" cy="5905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28" y="668736"/>
            <a:ext cx="7563388" cy="54820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796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4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37" y="177022"/>
            <a:ext cx="7858201" cy="59999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54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96" y="-477378"/>
            <a:ext cx="8872456" cy="66543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95" y="625697"/>
            <a:ext cx="5250191" cy="803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80" y="1746125"/>
            <a:ext cx="8886422" cy="4428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705" y="6286693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692439"/>
            <a:ext cx="6290518" cy="1419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96" y="2354546"/>
            <a:ext cx="9196534" cy="33730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205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87" y="927280"/>
            <a:ext cx="10037424" cy="1506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87" y="2717871"/>
            <a:ext cx="9923905" cy="27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8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66" y="645192"/>
            <a:ext cx="5213328" cy="1033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337" y="1987034"/>
            <a:ext cx="7677486" cy="40347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068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4" y="1687132"/>
            <a:ext cx="11149492" cy="33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15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4" y="1790163"/>
            <a:ext cx="11685148" cy="32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36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41" y="425136"/>
            <a:ext cx="5682159" cy="1068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82" y="1758346"/>
            <a:ext cx="9145718" cy="42689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948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Wireless Communication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26B2-5AA4-496B-AEDB-F3F23337784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334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5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Wireless Communication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26B2-5AA4-496B-AEDB-F3F23337784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48" y="1"/>
            <a:ext cx="5933611" cy="62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06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Wireless Communication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26B2-5AA4-496B-AEDB-F3F23337784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0"/>
            <a:ext cx="63246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7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02" y="637025"/>
            <a:ext cx="7709772" cy="54804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48" y="389675"/>
            <a:ext cx="8087932" cy="57889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795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92" y="824248"/>
            <a:ext cx="8328339" cy="48939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63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10992</TotalTime>
  <Words>89</Words>
  <Application>Microsoft Office PowerPoint</Application>
  <PresentationFormat>Widescreen</PresentationFormat>
  <Paragraphs>71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41</cp:revision>
  <cp:lastPrinted>2018-10-12T03:17:50Z</cp:lastPrinted>
  <dcterms:created xsi:type="dcterms:W3CDTF">2018-10-04T17:51:29Z</dcterms:created>
  <dcterms:modified xsi:type="dcterms:W3CDTF">2022-04-20T15:07:17Z</dcterms:modified>
</cp:coreProperties>
</file>